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15" dt="2024-08-29T12:39:29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83346" autoAdjust="0"/>
  </p:normalViewPr>
  <p:slideViewPr>
    <p:cSldViewPr snapToGrid="0">
      <p:cViewPr varScale="1">
        <p:scale>
          <a:sx n="112" d="100"/>
          <a:sy n="112" d="100"/>
        </p:scale>
        <p:origin x="6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06T09:34:56.354" v="2727" actId="729"/>
      <pc:docMkLst>
        <pc:docMk/>
      </pc:docMkLst>
      <pc:sldChg chg="modSp mod modNotesTx">
        <pc:chgData name="Philippe Baucour" userId="5102170ae7533958" providerId="LiveId" clId="{AF45D22D-E4A4-4CD1-BBB8-F19CD1E61D9F}" dt="2024-08-26T08:47:31.020" v="28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 modNotesTx">
        <pc:chgData name="Philippe Baucour" userId="5102170ae7533958" providerId="LiveId" clId="{AF45D22D-E4A4-4CD1-BBB8-F19CD1E61D9F}" dt="2024-09-06T09:18:56.482" v="2723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8-29T13:31:38.599" v="2679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">
        <pc:chgData name="Philippe Baucour" userId="5102170ae7533958" providerId="LiveId" clId="{AF45D22D-E4A4-4CD1-BBB8-F19CD1E61D9F}" dt="2024-08-29T13:32:24.179" v="2681" actId="113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8-29T13:32:24.179" v="2681" actId="113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">
        <pc:chgData name="Philippe Baucour" userId="5102170ae7533958" providerId="LiveId" clId="{AF45D22D-E4A4-4CD1-BBB8-F19CD1E61D9F}" dt="2024-08-28T21:48:20.293" v="620" actId="6549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8-28T21:48:20.293" v="620" actId="6549"/>
          <ac:spMkLst>
            <pc:docMk/>
            <pc:sldMk cId="2807843885" sldId="265"/>
            <ac:spMk id="3" creationId="{2D18A30E-8CD4-5EBB-F91B-22F12BA30E41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">
        <pc:chgData name="Philippe Baucour" userId="5102170ae7533958" providerId="LiveId" clId="{AF45D22D-E4A4-4CD1-BBB8-F19CD1E61D9F}" dt="2024-08-29T13:14:18.101" v="2602" actId="700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8-28T22:35:46.359" v="2133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06T09:34:20.445" v="2726" actId="729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8-29T13:02:13.939" v="2601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acurate</a:t>
            </a:r>
            <a:r>
              <a:rPr lang="en-US" b="0" i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dont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metrique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</a:t>
            </a:r>
            <a:r>
              <a:rPr lang="fr-FR" dirty="0" err="1"/>
              <a:t>lon</a:t>
            </a:r>
            <a:r>
              <a:rPr lang="fr-FR" dirty="0"/>
              <a:t>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r>
              <a:rPr lang="fr-FR" dirty="0"/>
              <a:t>A ce stade y a encore besoin de jeter son œil sur k mais en général k=9-10 à l'air de fonctionner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                     	: The recipe</a:t>
            </a:r>
          </a:p>
          <a:p>
            <a:r>
              <a:rPr lang="en-US" dirty="0"/>
              <a:t>Features Engineering	: The secret sauce</a:t>
            </a:r>
          </a:p>
          <a:p>
            <a:r>
              <a:rPr lang="en-US" dirty="0"/>
              <a:t>Baseline model          	: The first taste</a:t>
            </a:r>
          </a:p>
          <a:p>
            <a:r>
              <a:rPr lang="en-US" dirty="0"/>
              <a:t>Interpreting results    	: The tasting notes</a:t>
            </a:r>
          </a:p>
          <a:p>
            <a:endParaRPr lang="en-US" dirty="0"/>
          </a:p>
          <a:p>
            <a:r>
              <a:rPr lang="en-US" dirty="0"/>
              <a:t>Don't mess with EDA     	: Never!</a:t>
            </a:r>
          </a:p>
          <a:p>
            <a:r>
              <a:rPr lang="en-US" dirty="0"/>
              <a:t>Feature engineering	: Smart!</a:t>
            </a:r>
          </a:p>
          <a:p>
            <a:r>
              <a:rPr lang="en-US" dirty="0"/>
              <a:t>Get a baseline model    	: Fast!</a:t>
            </a:r>
          </a:p>
          <a:p>
            <a:r>
              <a:rPr lang="en-US" dirty="0"/>
              <a:t>Results analysis        	: Always!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 :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in volumes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in </a:t>
            </a:r>
            <a:r>
              <a:rPr lang="fr-FR" dirty="0" err="1"/>
              <a:t>shape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1180</TotalTime>
  <Words>756</Words>
  <Application>Microsoft Office PowerPoint</Application>
  <PresentationFormat>Grand écran</PresentationFormat>
  <Paragraphs>103</Paragraphs>
  <Slides>11</Slides>
  <Notes>5</Notes>
  <HiddenSlides>4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2024-09-06T09:35:07Z</dcterms:modified>
</cp:coreProperties>
</file>